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0" r:id="rId12"/>
    <p:sldId id="266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F71B-96F5-4DE6-BF32-3C25F6D88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Battlebot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80717-9B96-4BCE-ADA5-3DF4332B6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Nikolay Deyanov &amp; </a:t>
            </a:r>
            <a:r>
              <a:rPr lang="en-US" dirty="0" err="1"/>
              <a:t>Yosif</a:t>
            </a:r>
            <a:r>
              <a:rPr lang="en-US" dirty="0"/>
              <a:t> </a:t>
            </a:r>
            <a:r>
              <a:rPr lang="en-US" dirty="0" err="1"/>
              <a:t>Yosifov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4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2D25-F5C9-49EC-8E80-E8EBD1CF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5 – „Приложението“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A0E15ED-7FAD-42EF-9646-1C1E765C03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3908" y="1668722"/>
            <a:ext cx="3187816" cy="4860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B684-1D5C-4608-8B73-A65E774A5E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Разработихме приложение, само и единствено за нуждите на нашия робот.</a:t>
            </a:r>
          </a:p>
          <a:p>
            <a:r>
              <a:rPr lang="bg-BG" dirty="0"/>
              <a:t>Работи чрез комуникация с битови числа.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33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A1D06F0-E21D-426F-8FBF-5B067130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Et.. Voila…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4D182EA-BBB1-4475-8120-68D9D5337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31778"/>
            <a:ext cx="5608040" cy="31545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B8DA08-9EB8-4DC0-816C-A5DA348B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961" y="3506073"/>
            <a:ext cx="5427236" cy="3050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015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8EB1-B102-4BFE-A744-BB51689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Наръчник за управление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A7D3-248E-4D25-9778-A0726B480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1. Включете количката и дистанционното.</a:t>
            </a:r>
          </a:p>
          <a:p>
            <a:r>
              <a:rPr lang="bg-BG" dirty="0"/>
              <a:t>2. Включете прекъсвача на </a:t>
            </a:r>
            <a:r>
              <a:rPr lang="bg-BG" dirty="0" err="1"/>
              <a:t>ардуиното</a:t>
            </a:r>
            <a:r>
              <a:rPr lang="bg-BG" dirty="0"/>
              <a:t>, след това и този на </a:t>
            </a:r>
            <a:r>
              <a:rPr lang="bg-BG" dirty="0" err="1"/>
              <a:t>серво</a:t>
            </a:r>
            <a:r>
              <a:rPr lang="bg-BG" dirty="0"/>
              <a:t> мотора.</a:t>
            </a:r>
          </a:p>
          <a:p>
            <a:r>
              <a:rPr lang="bg-BG" dirty="0"/>
              <a:t>3. Отворете мобилното приложение „</a:t>
            </a:r>
            <a:r>
              <a:rPr lang="en-US" dirty="0" err="1"/>
              <a:t>servo_control</a:t>
            </a:r>
            <a:r>
              <a:rPr lang="bg-BG" dirty="0"/>
              <a:t>“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4. Кликнете върху бутона „</a:t>
            </a:r>
            <a:r>
              <a:rPr lang="en-US" dirty="0"/>
              <a:t>Bluetooth</a:t>
            </a:r>
            <a:r>
              <a:rPr lang="bg-BG" dirty="0"/>
              <a:t>“ и изберете </a:t>
            </a:r>
            <a:r>
              <a:rPr lang="en-US" dirty="0"/>
              <a:t>HC-05.</a:t>
            </a:r>
          </a:p>
          <a:p>
            <a:r>
              <a:rPr lang="bg-BG" dirty="0"/>
              <a:t>5. Когато натиснете бутона „</a:t>
            </a:r>
            <a:r>
              <a:rPr lang="en-US" dirty="0"/>
              <a:t>Activate</a:t>
            </a:r>
            <a:r>
              <a:rPr lang="bg-BG" dirty="0"/>
              <a:t>“, оръжието ще се активира, когато натиснете бутона „</a:t>
            </a:r>
            <a:r>
              <a:rPr lang="en-US" dirty="0"/>
              <a:t>Centralize</a:t>
            </a:r>
            <a:r>
              <a:rPr lang="bg-BG" dirty="0"/>
              <a:t>“</a:t>
            </a:r>
            <a:r>
              <a:rPr lang="en-US" dirty="0"/>
              <a:t> </a:t>
            </a:r>
            <a:r>
              <a:rPr lang="bg-BG" dirty="0"/>
              <a:t>– то ще се централизира.</a:t>
            </a:r>
          </a:p>
          <a:p>
            <a:r>
              <a:rPr lang="bg-BG" dirty="0"/>
              <a:t>6. Движението на робота се управлява от дистанционното.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105AC-9269-4380-A847-2C8CC109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3" y="4519037"/>
            <a:ext cx="1321485" cy="13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D6EE-1F1B-486B-A1EE-2777AFF5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компоненти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19CE-E185-40FD-9AC5-2C69A4005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905" y="2171700"/>
            <a:ext cx="9680895" cy="3695700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 R3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bg-BG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Серво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мотор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SM-S8168B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Захранващо напрежение: 4,8 – 6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DC;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Въртящ момент: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 – 18 kg/cm;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Тегло: 125г.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Скорост на работа: 0.19 – 0.15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sec/60</a:t>
            </a:r>
            <a:r>
              <a:rPr lang="en-US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HC-05 Bluetooth module;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x 9V 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батерия (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life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х прекъсвач (3-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Джъмпери;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88260-380A-4A39-883E-E5339BCC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95" y="1995852"/>
            <a:ext cx="5801368" cy="3977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EC02C-EA70-45B6-A24E-FC4BC1D66BE6}"/>
              </a:ext>
            </a:extLst>
          </p:cNvPr>
          <p:cNvSpPr txBox="1"/>
          <p:nvPr/>
        </p:nvSpPr>
        <p:spPr>
          <a:xfrm>
            <a:off x="6096000" y="1538596"/>
            <a:ext cx="60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bg-BG" dirty="0"/>
              <a:t>л. схема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3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0FC0-98D3-46AF-959B-D3D0EA8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Планове за развитие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A8D7-5CD0-4C2B-9F03-FCF9100D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bg-BG" sz="2400" dirty="0"/>
              <a:t>1. Броня</a:t>
            </a:r>
            <a:endParaRPr lang="en-US" sz="2400" dirty="0"/>
          </a:p>
          <a:p>
            <a:endParaRPr lang="bg-BG" sz="2400" dirty="0"/>
          </a:p>
          <a:p>
            <a:r>
              <a:rPr lang="bg-BG" sz="2400" dirty="0"/>
              <a:t>2. </a:t>
            </a:r>
            <a:r>
              <a:rPr lang="en-US" sz="2400" dirty="0"/>
              <a:t>Bluetooth </a:t>
            </a:r>
            <a:r>
              <a:rPr lang="bg-BG" sz="2400" dirty="0"/>
              <a:t>управление на цялата система</a:t>
            </a:r>
            <a:endParaRPr lang="en-US" sz="2400" dirty="0"/>
          </a:p>
          <a:p>
            <a:endParaRPr lang="bg-BG" sz="2400" dirty="0"/>
          </a:p>
          <a:p>
            <a:r>
              <a:rPr lang="bg-BG" sz="2400" dirty="0"/>
              <a:t>3. Собствен </a:t>
            </a:r>
            <a:r>
              <a:rPr lang="en-US" sz="2400" dirty="0"/>
              <a:t>Arduino shield</a:t>
            </a:r>
          </a:p>
        </p:txBody>
      </p:sp>
    </p:spTree>
    <p:extLst>
      <p:ext uri="{BB962C8B-B14F-4D97-AF65-F5344CB8AC3E}">
        <p14:creationId xmlns:p14="http://schemas.microsoft.com/office/powerpoint/2010/main" val="248595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CA8E0-61C2-4C46-B637-E4DE89C8D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Това беше всичко!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76AB44-EEBE-405C-8B7A-54A3FB989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От нас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1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42CF-13FE-4C42-A454-035A1864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стигна до решението да разработим точно това?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3D6C-FFA0-403C-94F5-60CB86E8E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bg-BG" sz="2400" dirty="0"/>
          </a:p>
          <a:p>
            <a:r>
              <a:rPr lang="bg-BG" sz="2400" dirty="0"/>
              <a:t>Взеха ни идеята </a:t>
            </a:r>
            <a:r>
              <a:rPr lang="bg-BG" sz="2400" dirty="0">
                <a:sym typeface="Wingdings" panose="05000000000000000000" pitchFamily="2" charset="2"/>
              </a:rPr>
              <a:t></a:t>
            </a:r>
          </a:p>
          <a:p>
            <a:r>
              <a:rPr lang="bg-BG" sz="2400" dirty="0">
                <a:sym typeface="Wingdings" panose="05000000000000000000" pitchFamily="2" charset="2"/>
              </a:rPr>
              <a:t>Разполагахме с </a:t>
            </a:r>
            <a:r>
              <a:rPr lang="bg-BG" sz="2400" dirty="0" err="1">
                <a:sym typeface="Wingdings" panose="05000000000000000000" pitchFamily="2" charset="2"/>
              </a:rPr>
              <a:t>неизползваща</a:t>
            </a:r>
            <a:r>
              <a:rPr lang="bg-BG" sz="2400" dirty="0">
                <a:sym typeface="Wingdings" panose="05000000000000000000" pitchFamily="2" charset="2"/>
              </a:rPr>
              <a:t> се количка и решихме да я превърнем в курсовата ни работа</a:t>
            </a:r>
          </a:p>
          <a:p>
            <a:r>
              <a:rPr lang="bg-BG" sz="2400" dirty="0">
                <a:sym typeface="Wingdings" panose="05000000000000000000" pitchFamily="2" charset="2"/>
              </a:rPr>
              <a:t>Като идеята за </a:t>
            </a:r>
            <a:r>
              <a:rPr lang="en-US" sz="2400" dirty="0" err="1">
                <a:sym typeface="Wingdings" panose="05000000000000000000" pitchFamily="2" charset="2"/>
              </a:rPr>
              <a:t>battlebot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bg-BG" sz="2400" dirty="0">
                <a:sym typeface="Wingdings" panose="05000000000000000000" pitchFamily="2" charset="2"/>
              </a:rPr>
              <a:t>беше първата смислена такава, която ни дойде наум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383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A581-DF69-407D-95D3-88DF0E05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Първоначални идеи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10825A-6484-4C5D-8AA7-C41B87FBB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44196"/>
            <a:ext cx="4443984" cy="823912"/>
          </a:xfrm>
        </p:spPr>
        <p:txBody>
          <a:bodyPr/>
          <a:lstStyle/>
          <a:p>
            <a:pPr algn="ctr"/>
            <a:r>
              <a:rPr lang="bg-BG" sz="2400" dirty="0"/>
              <a:t>Първото решение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BADC74-BA67-4EBC-8395-19D1558F51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1600" y="3489892"/>
            <a:ext cx="4443413" cy="2192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68B3C1-9CAE-41CB-95AA-2BAB06F2B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53435" y="2544196"/>
            <a:ext cx="4443984" cy="823912"/>
          </a:xfrm>
        </p:spPr>
        <p:txBody>
          <a:bodyPr/>
          <a:lstStyle/>
          <a:p>
            <a:pPr algn="ctr"/>
            <a:r>
              <a:rPr lang="bg-BG" sz="2400" dirty="0"/>
              <a:t>Окончателното решение</a:t>
            </a:r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24690-16CE-4A99-B77B-AEDE8CD7D7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9B03A-33AE-4C1F-9C07-7AFD0B14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490" y="3562349"/>
            <a:ext cx="5095875" cy="2047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79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689B-A5C8-4EB3-B14C-B52B7BAB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Основата ни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C5972-F621-4E73-ACEF-7AE5DE395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endParaRPr lang="bg-BG" dirty="0"/>
          </a:p>
          <a:p>
            <a:r>
              <a:rPr lang="bg-BG" dirty="0"/>
              <a:t>Стара радиоуправляема количка с много мощен задвижващ мотор.</a:t>
            </a:r>
          </a:p>
          <a:p>
            <a:r>
              <a:rPr lang="bg-BG" dirty="0"/>
              <a:t>Оказа се, обаче, че батерията се изхабяваше за отрицателно време.</a:t>
            </a:r>
            <a:endParaRPr lang="en-US" dirty="0"/>
          </a:p>
        </p:txBody>
      </p:sp>
      <p:pic>
        <p:nvPicPr>
          <p:cNvPr id="8" name="video-1614423095">
            <a:hlinkClick r:id="" action="ppaction://media"/>
            <a:extLst>
              <a:ext uri="{FF2B5EF4-FFF2-40B4-BE49-F238E27FC236}">
                <a16:creationId xmlns:a16="http://schemas.microsoft.com/office/drawing/2014/main" id="{49FC0A9B-A03B-4DA3-A863-0FEBC4643EC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020" y="1691146"/>
            <a:ext cx="2387236" cy="4360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93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2C51-2E38-473D-AB9E-FE8B32B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Ново начало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AD1E-EA1B-4A12-BBA0-A507E5E9E6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bg-BG" sz="2400" dirty="0"/>
          </a:p>
          <a:p>
            <a:r>
              <a:rPr lang="bg-BG" sz="2400" dirty="0"/>
              <a:t>През март </a:t>
            </a:r>
            <a:r>
              <a:rPr lang="bg-BG" sz="2400" dirty="0">
                <a:sym typeface="Wingdings" panose="05000000000000000000" pitchFamily="2" charset="2"/>
              </a:rPr>
              <a:t></a:t>
            </a:r>
          </a:p>
          <a:p>
            <a:r>
              <a:rPr lang="bg-BG" sz="2400" dirty="0">
                <a:sym typeface="Wingdings" panose="05000000000000000000" pitchFamily="2" charset="2"/>
              </a:rPr>
              <a:t>Нова основа</a:t>
            </a:r>
          </a:p>
          <a:p>
            <a:r>
              <a:rPr lang="bg-BG" sz="2400" dirty="0">
                <a:sym typeface="Wingdings" panose="05000000000000000000" pitchFamily="2" charset="2"/>
              </a:rPr>
              <a:t>Чакахме количката 3 седмици </a:t>
            </a:r>
          </a:p>
          <a:p>
            <a:pPr marL="0" indent="0">
              <a:buNone/>
            </a:pPr>
            <a:endParaRPr lang="bg-BG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4FA715-D32D-414B-9E8D-AF0C724C0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6686" y="2286000"/>
            <a:ext cx="3884053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5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FCC9-CA1C-4747-992E-87D18D63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1 – „Планирането“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798A-24A5-4504-9430-150BDE508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6256" y="2697059"/>
            <a:ext cx="4447786" cy="3581401"/>
          </a:xfrm>
        </p:spPr>
        <p:txBody>
          <a:bodyPr>
            <a:normAutofit lnSpcReduction="10000"/>
          </a:bodyPr>
          <a:lstStyle/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bg-BG" dirty="0"/>
              <a:t>Когато количката пристигна, веднага започнахме да мислим как ще позиционираме елементите върху нея.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E326F-6281-423F-901A-1FAB8E99A8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29785" y="1623851"/>
            <a:ext cx="4448175" cy="278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6D10B-8302-4A03-85DE-44300ACE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8" y="3721721"/>
            <a:ext cx="4876800" cy="2732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05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8134-721B-416E-9BC8-97B2488A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2 – „Вижда му се края“ 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5F67D-DF25-4AA5-835A-EDBF2B4DF1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7082" y="2676088"/>
            <a:ext cx="4748918" cy="28573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97724-AAD3-4126-A7DF-1BB1B468F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Написахме работещ код.</a:t>
            </a:r>
          </a:p>
          <a:p>
            <a:r>
              <a:rPr lang="bg-BG" dirty="0"/>
              <a:t>Така мислихме, че ще изглежда робота</a:t>
            </a:r>
          </a:p>
          <a:p>
            <a:r>
              <a:rPr lang="bg-BG" dirty="0"/>
              <a:t>Но пластмасовата рамка се оказа лоша основа</a:t>
            </a:r>
          </a:p>
          <a:p>
            <a:r>
              <a:rPr lang="bg-BG" dirty="0"/>
              <a:t>Затова премахнахме всичко и я разглобихме изцяло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0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587B-C166-4945-8B1A-4BCF078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3 – „Вече не му се вижда края“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E89AA-E0EC-44AE-8F8B-BA6C582A82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8811" y="2659310"/>
            <a:ext cx="4790681" cy="269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C9488-56A3-4143-AD04-2757814C07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Монтирахме метални планки</a:t>
            </a:r>
          </a:p>
          <a:p>
            <a:r>
              <a:rPr lang="bg-BG" dirty="0"/>
              <a:t>Поръчахме оръжието, направено от алуминиев лист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6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F2E1-33BE-48B9-A073-5FBE163B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4 – „Отново му се вижда края“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F53B-A380-4969-B522-E7BDB8910B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Намерихме оптималното разположение на компонентите върху количката.</a:t>
            </a:r>
          </a:p>
          <a:p>
            <a:r>
              <a:rPr lang="bg-BG" dirty="0"/>
              <a:t>Залепихме ги със силиконово лепило.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C1A73-91DD-4E3F-A5B5-D937E0FBD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2616" y="2538847"/>
            <a:ext cx="5119044" cy="287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5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{7AED6606-77A3-43B1-8A88-AEFC8680E1A4}tf10001105</Template>
  <TotalTime>254</TotalTime>
  <Words>395</Words>
  <Application>Microsoft Office PowerPoint</Application>
  <PresentationFormat>Widescreen</PresentationFormat>
  <Paragraphs>76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Franklin Gothic Book</vt:lpstr>
      <vt:lpstr>Crop</vt:lpstr>
      <vt:lpstr>Battlebot</vt:lpstr>
      <vt:lpstr>Как се стигна до решението да разработим точно това?</vt:lpstr>
      <vt:lpstr>Първоначални идеи </vt:lpstr>
      <vt:lpstr>Основата ни </vt:lpstr>
      <vt:lpstr>Ново начало</vt:lpstr>
      <vt:lpstr>Фаза 1 – „Планирането“</vt:lpstr>
      <vt:lpstr>Фаза 2 – „Вижда му се края“  </vt:lpstr>
      <vt:lpstr>Фаза 3 – „Вече не му се вижда края“</vt:lpstr>
      <vt:lpstr>Фаза 4 – „Отново му се вижда края“</vt:lpstr>
      <vt:lpstr>Фаза 5 – „Приложението“</vt:lpstr>
      <vt:lpstr>Et.. Voila…</vt:lpstr>
      <vt:lpstr>Наръчник за управление</vt:lpstr>
      <vt:lpstr>Използвани компоненти </vt:lpstr>
      <vt:lpstr>Планове за развитие </vt:lpstr>
      <vt:lpstr>Това беше всичко!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</dc:title>
  <dc:creator>Nikolay Deyanov</dc:creator>
  <cp:lastModifiedBy>Nikolay Deyanov</cp:lastModifiedBy>
  <cp:revision>12</cp:revision>
  <dcterms:created xsi:type="dcterms:W3CDTF">2021-05-25T07:42:06Z</dcterms:created>
  <dcterms:modified xsi:type="dcterms:W3CDTF">2021-05-25T11:57:02Z</dcterms:modified>
</cp:coreProperties>
</file>